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39"/>
  </p:notes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0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-648" y="-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250017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RAHUL DEV PGT HISTORY </a:t>
            </a:r>
          </a:p>
          <a:p>
            <a:r>
              <a:rPr lang="en-IN" dirty="0"/>
              <a:t>JNV DAHOD-1</a:t>
            </a:r>
          </a:p>
        </p:txBody>
      </p:sp>
    </p:spTree>
    <p:extLst>
      <p:ext uri="{BB962C8B-B14F-4D97-AF65-F5344CB8AC3E}">
        <p14:creationId xmlns="" xmlns:p14="http://schemas.microsoft.com/office/powerpoint/2010/main" val="152947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2138"/>
            <a:ext cx="6726063" cy="20695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3182884"/>
            <a:ext cx="2307831" cy="20770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1942559"/>
            <a:ext cx="6726064" cy="12452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1942559"/>
            <a:ext cx="2307832" cy="12452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1" y="2050282"/>
            <a:ext cx="6108101" cy="1029803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3295530"/>
            <a:ext cx="6108101" cy="838265"/>
          </a:xfrm>
        </p:spPr>
        <p:txBody>
          <a:bodyPr>
            <a:normAutofit/>
          </a:bodyPr>
          <a:lstStyle>
            <a:lvl1pPr marL="0" indent="0" algn="r">
              <a:buNone/>
              <a:defRPr sz="15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1510" y="2062753"/>
            <a:ext cx="878916" cy="10173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164929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3533713"/>
            <a:ext cx="7210394" cy="339788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0242" y="457198"/>
            <a:ext cx="7210394" cy="269218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39" y="3877188"/>
            <a:ext cx="7210397" cy="46722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482"/>
            <a:ext cx="865613" cy="81809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92674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457198"/>
            <a:ext cx="7210394" cy="2694563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3712"/>
            <a:ext cx="865613" cy="81809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22936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92" y="457199"/>
            <a:ext cx="6539158" cy="2277046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51717" y="2740034"/>
            <a:ext cx="611743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3533712"/>
            <a:ext cx="7210394" cy="818092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37679" y="56108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47107" y="227514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046503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6471"/>
            <a:ext cx="7828359" cy="240873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4447216"/>
            <a:ext cx="1202248" cy="1082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3425991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939371" y="3425991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39" y="3533712"/>
            <a:ext cx="7210397" cy="44140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0" y="3975112"/>
            <a:ext cx="7210397" cy="376691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47092" y="3532444"/>
            <a:ext cx="865613" cy="81809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67442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01917" y="564921"/>
            <a:ext cx="7218720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95709" y="1752655"/>
            <a:ext cx="2302526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0241" y="2267005"/>
            <a:ext cx="2287277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7019" y="1752655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59103" y="2267005"/>
            <a:ext cx="2297430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18117" y="1752655"/>
            <a:ext cx="230251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418117" y="2267005"/>
            <a:ext cx="2302519" cy="218513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723089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0242" y="564921"/>
            <a:ext cx="7210395" cy="810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0239" y="3223127"/>
            <a:ext cx="228727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0239" y="1752655"/>
            <a:ext cx="228727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0239" y="3655324"/>
            <a:ext cx="2287279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59103" y="3223127"/>
            <a:ext cx="229743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59103" y="1752655"/>
            <a:ext cx="2297430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58088" y="3655323"/>
            <a:ext cx="2300473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423009" y="3223127"/>
            <a:ext cx="229762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423008" y="1752655"/>
            <a:ext cx="2297629" cy="1143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422915" y="3655321"/>
            <a:ext cx="2300672" cy="79681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099061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057552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6087155" y="1402046"/>
            <a:ext cx="3830241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401152" y="4029302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96923" y="457198"/>
            <a:ext cx="805352" cy="3265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457198"/>
            <a:ext cx="6652503" cy="39949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05344" y="4452141"/>
            <a:ext cx="2057400" cy="273844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4452141"/>
            <a:ext cx="4595104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73163" y="4048975"/>
            <a:ext cx="865613" cy="818092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5690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9559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65180"/>
            <a:ext cx="7828359" cy="240873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68" y="3065926"/>
            <a:ext cx="1202248" cy="1082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0447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939369" y="20447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2" y="2152421"/>
            <a:ext cx="7210395" cy="818091"/>
          </a:xfrm>
        </p:spPr>
        <p:txBody>
          <a:bodyPr anchor="ctr">
            <a:normAutofit/>
          </a:bodyPr>
          <a:lstStyle>
            <a:lvl1pPr algn="r"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2" y="3174129"/>
            <a:ext cx="7210395" cy="1278013"/>
          </a:xfrm>
        </p:spPr>
        <p:txBody>
          <a:bodyPr>
            <a:normAutofit/>
          </a:bodyPr>
          <a:lstStyle>
            <a:lvl1pPr marL="0" indent="0" algn="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7092" y="2152422"/>
            <a:ext cx="865613" cy="81809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45209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240" y="1752655"/>
            <a:ext cx="3523769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5592" y="1752655"/>
            <a:ext cx="3525044" cy="269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72652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0" y="564922"/>
            <a:ext cx="7210397" cy="810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9763" y="1752655"/>
            <a:ext cx="3354245" cy="51985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42" y="2272507"/>
            <a:ext cx="3523766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5116" y="1752655"/>
            <a:ext cx="3355521" cy="51905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95593" y="2272507"/>
            <a:ext cx="3525044" cy="21796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860828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564220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92897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1" y="564920"/>
            <a:ext cx="7210394" cy="810705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1752655"/>
            <a:ext cx="4206252" cy="26994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1" y="1752654"/>
            <a:ext cx="2842559" cy="2699488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390241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7680"/>
            <a:ext cx="7828359" cy="240873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70" y="1478425"/>
            <a:ext cx="1202248" cy="10820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7200"/>
            <a:ext cx="7828359" cy="1026149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939371" y="457200"/>
            <a:ext cx="1202248" cy="10261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43" y="564921"/>
            <a:ext cx="7210393" cy="810704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651250" y="1752656"/>
            <a:ext cx="4069387" cy="269948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242" y="1752655"/>
            <a:ext cx="2907192" cy="269948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9715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241" y="564921"/>
            <a:ext cx="7210396" cy="810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241" y="1752655"/>
            <a:ext cx="7210396" cy="26994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3236" y="44521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241" y="4452141"/>
            <a:ext cx="515299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7092" y="564921"/>
            <a:ext cx="865613" cy="8180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28389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BB700EE-DAB7-4FF6-B016-063C41E86508}"/>
              </a:ext>
            </a:extLst>
          </p:cNvPr>
          <p:cNvSpPr txBox="1"/>
          <p:nvPr/>
        </p:nvSpPr>
        <p:spPr>
          <a:xfrm>
            <a:off x="276447" y="261901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 b="1" dirty="0"/>
              <a:t>NAZISM AND RISE OF </a:t>
            </a:r>
            <a:r>
              <a:rPr lang="en-IN" sz="3200" b="1" dirty="0" smtClean="0"/>
              <a:t>HITLER</a:t>
            </a:r>
            <a:endParaRPr lang="en-IN" sz="3200" b="1" dirty="0"/>
          </a:p>
        </p:txBody>
      </p:sp>
    </p:spTree>
    <p:extLst>
      <p:ext uri="{BB962C8B-B14F-4D97-AF65-F5344CB8AC3E}">
        <p14:creationId xmlns="" xmlns:p14="http://schemas.microsoft.com/office/powerpoint/2010/main" val="126673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</TotalTime>
  <Words>47</Words>
  <Application>Microsoft Office PowerPoint</Application>
  <PresentationFormat>On-screen Show (16:9)</PresentationFormat>
  <Paragraphs>39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Berlin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5</cp:revision>
  <dcterms:created xsi:type="dcterms:W3CDTF">2020-07-30T01:53:35Z</dcterms:created>
  <dcterms:modified xsi:type="dcterms:W3CDTF">2022-08-15T17:00:44Z</dcterms:modified>
</cp:coreProperties>
</file>